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5E1B9A-49FB-4AE4-80BE-13D5C157FB8F}" v="110" dt="2021-03-24T01:25:56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la Batista" userId="14c6466396b6aba0" providerId="LiveId" clId="{915E1B9A-49FB-4AE4-80BE-13D5C157FB8F}"/>
    <pc:docChg chg="undo redo custSel addSld delSld modSld">
      <pc:chgData name="Gabriella Batista" userId="14c6466396b6aba0" providerId="LiveId" clId="{915E1B9A-49FB-4AE4-80BE-13D5C157FB8F}" dt="2021-03-24T01:26:25.718" v="1331" actId="1076"/>
      <pc:docMkLst>
        <pc:docMk/>
      </pc:docMkLst>
      <pc:sldChg chg="addSp delSp modSp mod">
        <pc:chgData name="Gabriella Batista" userId="14c6466396b6aba0" providerId="LiveId" clId="{915E1B9A-49FB-4AE4-80BE-13D5C157FB8F}" dt="2021-03-23T00:23:43.810" v="836" actId="113"/>
        <pc:sldMkLst>
          <pc:docMk/>
          <pc:sldMk cId="122087145" sldId="256"/>
        </pc:sldMkLst>
        <pc:spChg chg="add del mod">
          <ac:chgData name="Gabriella Batista" userId="14c6466396b6aba0" providerId="LiveId" clId="{915E1B9A-49FB-4AE4-80BE-13D5C157FB8F}" dt="2021-03-23T00:18:41.594" v="570"/>
          <ac:spMkLst>
            <pc:docMk/>
            <pc:sldMk cId="122087145" sldId="256"/>
            <ac:spMk id="2" creationId="{9C202856-CDF2-4B8C-8973-062C229C8118}"/>
          </ac:spMkLst>
        </pc:spChg>
        <pc:spChg chg="add del mod">
          <ac:chgData name="Gabriella Batista" userId="14c6466396b6aba0" providerId="LiveId" clId="{915E1B9A-49FB-4AE4-80BE-13D5C157FB8F}" dt="2021-03-23T00:18:41.597" v="572"/>
          <ac:spMkLst>
            <pc:docMk/>
            <pc:sldMk cId="122087145" sldId="256"/>
            <ac:spMk id="3" creationId="{ABECE60A-7CDC-48DC-9A2E-66E3F33798DD}"/>
          </ac:spMkLst>
        </pc:spChg>
        <pc:spChg chg="mod">
          <ac:chgData name="Gabriella Batista" userId="14c6466396b6aba0" providerId="LiveId" clId="{915E1B9A-49FB-4AE4-80BE-13D5C157FB8F}" dt="2021-03-23T00:12:18.560" v="347" actId="207"/>
          <ac:spMkLst>
            <pc:docMk/>
            <pc:sldMk cId="122087145" sldId="256"/>
            <ac:spMk id="4" creationId="{5B24D7FD-DCE7-4F54-A5C6-0D121E7358D4}"/>
          </ac:spMkLst>
        </pc:spChg>
        <pc:spChg chg="mod">
          <ac:chgData name="Gabriella Batista" userId="14c6466396b6aba0" providerId="LiveId" clId="{915E1B9A-49FB-4AE4-80BE-13D5C157FB8F}" dt="2021-03-23T00:11:55.817" v="346"/>
          <ac:spMkLst>
            <pc:docMk/>
            <pc:sldMk cId="122087145" sldId="256"/>
            <ac:spMk id="5" creationId="{FAB362DA-2922-4F03-AC77-AA0E9AA100CC}"/>
          </ac:spMkLst>
        </pc:spChg>
        <pc:spChg chg="mod">
          <ac:chgData name="Gabriella Batista" userId="14c6466396b6aba0" providerId="LiveId" clId="{915E1B9A-49FB-4AE4-80BE-13D5C157FB8F}" dt="2021-03-23T00:21:51.444" v="778" actId="404"/>
          <ac:spMkLst>
            <pc:docMk/>
            <pc:sldMk cId="122087145" sldId="256"/>
            <ac:spMk id="6" creationId="{10FCDEF6-75CF-4270-8687-B923A3E1B61B}"/>
          </ac:spMkLst>
        </pc:spChg>
        <pc:spChg chg="del mod">
          <ac:chgData name="Gabriella Batista" userId="14c6466396b6aba0" providerId="LiveId" clId="{915E1B9A-49FB-4AE4-80BE-13D5C157FB8F}" dt="2021-03-23T00:18:41.590" v="568"/>
          <ac:spMkLst>
            <pc:docMk/>
            <pc:sldMk cId="122087145" sldId="256"/>
            <ac:spMk id="7" creationId="{AC6D7A4F-5618-4E91-BE05-68058CD1C9E2}"/>
          </ac:spMkLst>
        </pc:spChg>
        <pc:spChg chg="add del mod">
          <ac:chgData name="Gabriella Batista" userId="14c6466396b6aba0" providerId="LiveId" clId="{915E1B9A-49FB-4AE4-80BE-13D5C157FB8F}" dt="2021-03-23T00:18:41.599" v="574"/>
          <ac:spMkLst>
            <pc:docMk/>
            <pc:sldMk cId="122087145" sldId="256"/>
            <ac:spMk id="8" creationId="{783550BD-7E04-40BA-9FEF-C9305F946E12}"/>
          </ac:spMkLst>
        </pc:spChg>
        <pc:spChg chg="add del mod">
          <ac:chgData name="Gabriella Batista" userId="14c6466396b6aba0" providerId="LiveId" clId="{915E1B9A-49FB-4AE4-80BE-13D5C157FB8F}" dt="2021-03-23T00:18:41.585" v="566" actId="478"/>
          <ac:spMkLst>
            <pc:docMk/>
            <pc:sldMk cId="122087145" sldId="256"/>
            <ac:spMk id="9" creationId="{55816076-2F75-4372-AFAE-50B430CC4C97}"/>
          </ac:spMkLst>
        </pc:spChg>
        <pc:spChg chg="add mod">
          <ac:chgData name="Gabriella Batista" userId="14c6466396b6aba0" providerId="LiveId" clId="{915E1B9A-49FB-4AE4-80BE-13D5C157FB8F}" dt="2021-03-23T00:19:14.072" v="751" actId="20577"/>
          <ac:spMkLst>
            <pc:docMk/>
            <pc:sldMk cId="122087145" sldId="256"/>
            <ac:spMk id="10" creationId="{646A2E9F-1173-4AD6-AA5E-B86A641E42A5}"/>
          </ac:spMkLst>
        </pc:spChg>
        <pc:spChg chg="add mod">
          <ac:chgData name="Gabriella Batista" userId="14c6466396b6aba0" providerId="LiveId" clId="{915E1B9A-49FB-4AE4-80BE-13D5C157FB8F}" dt="2021-03-23T00:23:43.810" v="836" actId="113"/>
          <ac:spMkLst>
            <pc:docMk/>
            <pc:sldMk cId="122087145" sldId="256"/>
            <ac:spMk id="11" creationId="{5AA7AE10-8852-432F-89FA-3187920431D0}"/>
          </ac:spMkLst>
        </pc:spChg>
        <pc:picChg chg="mod">
          <ac:chgData name="Gabriella Batista" userId="14c6466396b6aba0" providerId="LiveId" clId="{915E1B9A-49FB-4AE4-80BE-13D5C157FB8F}" dt="2021-03-23T00:22:43.355" v="824" actId="1076"/>
          <ac:picMkLst>
            <pc:docMk/>
            <pc:sldMk cId="122087145" sldId="256"/>
            <ac:picMk id="1026" creationId="{D4B6E2CA-B37A-4982-B822-D60A6D005CD0}"/>
          </ac:picMkLst>
        </pc:picChg>
      </pc:sldChg>
      <pc:sldChg chg="modSp mod">
        <pc:chgData name="Gabriella Batista" userId="14c6466396b6aba0" providerId="LiveId" clId="{915E1B9A-49FB-4AE4-80BE-13D5C157FB8F}" dt="2021-03-23T00:27:12.329" v="843" actId="2711"/>
        <pc:sldMkLst>
          <pc:docMk/>
          <pc:sldMk cId="3901199353" sldId="258"/>
        </pc:sldMkLst>
        <pc:spChg chg="mod">
          <ac:chgData name="Gabriella Batista" userId="14c6466396b6aba0" providerId="LiveId" clId="{915E1B9A-49FB-4AE4-80BE-13D5C157FB8F}" dt="2021-03-23T00:27:12.329" v="843" actId="2711"/>
          <ac:spMkLst>
            <pc:docMk/>
            <pc:sldMk cId="3901199353" sldId="258"/>
            <ac:spMk id="3" creationId="{91747580-294F-4B1B-A8F0-9ADBAE12BEE2}"/>
          </ac:spMkLst>
        </pc:spChg>
        <pc:spChg chg="mod">
          <ac:chgData name="Gabriella Batista" userId="14c6466396b6aba0" providerId="LiveId" clId="{915E1B9A-49FB-4AE4-80BE-13D5C157FB8F}" dt="2021-03-23T00:26:56.157" v="841" actId="2711"/>
          <ac:spMkLst>
            <pc:docMk/>
            <pc:sldMk cId="3901199353" sldId="258"/>
            <ac:spMk id="5" creationId="{203CA894-9264-44A4-99E9-461B110BDEF0}"/>
          </ac:spMkLst>
        </pc:spChg>
        <pc:spChg chg="mod">
          <ac:chgData name="Gabriella Batista" userId="14c6466396b6aba0" providerId="LiveId" clId="{915E1B9A-49FB-4AE4-80BE-13D5C157FB8F}" dt="2021-03-23T00:27:06.148" v="842" actId="2711"/>
          <ac:spMkLst>
            <pc:docMk/>
            <pc:sldMk cId="3901199353" sldId="258"/>
            <ac:spMk id="7" creationId="{E046AA2D-7551-4A6A-9B7B-480578233A61}"/>
          </ac:spMkLst>
        </pc:spChg>
      </pc:sldChg>
      <pc:sldChg chg="modSp mod">
        <pc:chgData name="Gabriella Batista" userId="14c6466396b6aba0" providerId="LiveId" clId="{915E1B9A-49FB-4AE4-80BE-13D5C157FB8F}" dt="2021-03-23T00:36:40.077" v="955" actId="12"/>
        <pc:sldMkLst>
          <pc:docMk/>
          <pc:sldMk cId="956719220" sldId="259"/>
        </pc:sldMkLst>
        <pc:spChg chg="mod">
          <ac:chgData name="Gabriella Batista" userId="14c6466396b6aba0" providerId="LiveId" clId="{915E1B9A-49FB-4AE4-80BE-13D5C157FB8F}" dt="2021-03-23T00:29:52.102" v="864" actId="1076"/>
          <ac:spMkLst>
            <pc:docMk/>
            <pc:sldMk cId="956719220" sldId="259"/>
            <ac:spMk id="2" creationId="{B921F155-4629-4EF5-8C3A-FC49191864D8}"/>
          </ac:spMkLst>
        </pc:spChg>
        <pc:spChg chg="mod">
          <ac:chgData name="Gabriella Batista" userId="14c6466396b6aba0" providerId="LiveId" clId="{915E1B9A-49FB-4AE4-80BE-13D5C157FB8F}" dt="2021-03-23T00:36:35.937" v="954" actId="12"/>
          <ac:spMkLst>
            <pc:docMk/>
            <pc:sldMk cId="956719220" sldId="259"/>
            <ac:spMk id="11" creationId="{BAA76125-650C-4757-944D-F32200DBF402}"/>
          </ac:spMkLst>
        </pc:spChg>
        <pc:spChg chg="mod">
          <ac:chgData name="Gabriella Batista" userId="14c6466396b6aba0" providerId="LiveId" clId="{915E1B9A-49FB-4AE4-80BE-13D5C157FB8F}" dt="2021-03-23T00:36:40.077" v="955" actId="12"/>
          <ac:spMkLst>
            <pc:docMk/>
            <pc:sldMk cId="956719220" sldId="259"/>
            <ac:spMk id="13" creationId="{76C6A6C7-99E9-4ECB-A838-16EEC21D6856}"/>
          </ac:spMkLst>
        </pc:spChg>
      </pc:sldChg>
      <pc:sldChg chg="modSp mod">
        <pc:chgData name="Gabriella Batista" userId="14c6466396b6aba0" providerId="LiveId" clId="{915E1B9A-49FB-4AE4-80BE-13D5C157FB8F}" dt="2021-03-23T00:34:26.093" v="919" actId="1076"/>
        <pc:sldMkLst>
          <pc:docMk/>
          <pc:sldMk cId="17632320" sldId="260"/>
        </pc:sldMkLst>
        <pc:spChg chg="mod">
          <ac:chgData name="Gabriella Batista" userId="14c6466396b6aba0" providerId="LiveId" clId="{915E1B9A-49FB-4AE4-80BE-13D5C157FB8F}" dt="2021-03-23T00:34:14.168" v="916" actId="12"/>
          <ac:spMkLst>
            <pc:docMk/>
            <pc:sldMk cId="17632320" sldId="260"/>
            <ac:spMk id="3" creationId="{F412FB88-1562-4263-9D46-1A2BB9876D4D}"/>
          </ac:spMkLst>
        </pc:spChg>
        <pc:spChg chg="mod">
          <ac:chgData name="Gabriella Batista" userId="14c6466396b6aba0" providerId="LiveId" clId="{915E1B9A-49FB-4AE4-80BE-13D5C157FB8F}" dt="2021-03-23T00:33:47.835" v="912" actId="12"/>
          <ac:spMkLst>
            <pc:docMk/>
            <pc:sldMk cId="17632320" sldId="260"/>
            <ac:spMk id="6" creationId="{0171DDB2-84EA-40BC-AB79-E21788155C12}"/>
          </ac:spMkLst>
        </pc:spChg>
        <pc:spChg chg="mod">
          <ac:chgData name="Gabriella Batista" userId="14c6466396b6aba0" providerId="LiveId" clId="{915E1B9A-49FB-4AE4-80BE-13D5C157FB8F}" dt="2021-03-23T00:33:59.250" v="915" actId="20577"/>
          <ac:spMkLst>
            <pc:docMk/>
            <pc:sldMk cId="17632320" sldId="260"/>
            <ac:spMk id="8" creationId="{483780D0-B10E-4DB7-A6A1-DD47B392ACCF}"/>
          </ac:spMkLst>
        </pc:spChg>
        <pc:picChg chg="mod">
          <ac:chgData name="Gabriella Batista" userId="14c6466396b6aba0" providerId="LiveId" clId="{915E1B9A-49FB-4AE4-80BE-13D5C157FB8F}" dt="2021-03-23T00:34:26.093" v="919" actId="1076"/>
          <ac:picMkLst>
            <pc:docMk/>
            <pc:sldMk cId="17632320" sldId="260"/>
            <ac:picMk id="10" creationId="{7C54B055-E715-40D9-A671-3EC438F83B23}"/>
          </ac:picMkLst>
        </pc:picChg>
      </pc:sldChg>
      <pc:sldChg chg="modSp mod">
        <pc:chgData name="Gabriella Batista" userId="14c6466396b6aba0" providerId="LiveId" clId="{915E1B9A-49FB-4AE4-80BE-13D5C157FB8F}" dt="2021-03-23T00:36:29.825" v="953" actId="12"/>
        <pc:sldMkLst>
          <pc:docMk/>
          <pc:sldMk cId="457741438" sldId="261"/>
        </pc:sldMkLst>
        <pc:spChg chg="mod">
          <ac:chgData name="Gabriella Batista" userId="14c6466396b6aba0" providerId="LiveId" clId="{915E1B9A-49FB-4AE4-80BE-13D5C157FB8F}" dt="2021-03-23T00:34:44.916" v="920" actId="207"/>
          <ac:spMkLst>
            <pc:docMk/>
            <pc:sldMk cId="457741438" sldId="261"/>
            <ac:spMk id="2" creationId="{AEAF3400-EF0D-466A-9FF6-42C643D99B6B}"/>
          </ac:spMkLst>
        </pc:spChg>
        <pc:spChg chg="mod">
          <ac:chgData name="Gabriella Batista" userId="14c6466396b6aba0" providerId="LiveId" clId="{915E1B9A-49FB-4AE4-80BE-13D5C157FB8F}" dt="2021-03-23T00:36:29.825" v="953" actId="12"/>
          <ac:spMkLst>
            <pc:docMk/>
            <pc:sldMk cId="457741438" sldId="261"/>
            <ac:spMk id="4" creationId="{BF560CC5-57E8-4E6E-AA9E-E056F1CA86A0}"/>
          </ac:spMkLst>
        </pc:spChg>
        <pc:picChg chg="mod">
          <ac:chgData name="Gabriella Batista" userId="14c6466396b6aba0" providerId="LiveId" clId="{915E1B9A-49FB-4AE4-80BE-13D5C157FB8F}" dt="2021-03-23T00:35:00.673" v="923" actId="1076"/>
          <ac:picMkLst>
            <pc:docMk/>
            <pc:sldMk cId="457741438" sldId="261"/>
            <ac:picMk id="5122" creationId="{1ECBB44D-5A59-4437-AB52-3A2360F481C2}"/>
          </ac:picMkLst>
        </pc:picChg>
      </pc:sldChg>
      <pc:sldChg chg="modSp mod">
        <pc:chgData name="Gabriella Batista" userId="14c6466396b6aba0" providerId="LiveId" clId="{915E1B9A-49FB-4AE4-80BE-13D5C157FB8F}" dt="2021-03-23T00:39:10.646" v="975" actId="1076"/>
        <pc:sldMkLst>
          <pc:docMk/>
          <pc:sldMk cId="2329636815" sldId="262"/>
        </pc:sldMkLst>
        <pc:spChg chg="mod">
          <ac:chgData name="Gabriella Batista" userId="14c6466396b6aba0" providerId="LiveId" clId="{915E1B9A-49FB-4AE4-80BE-13D5C157FB8F}" dt="2021-03-23T00:38:47.704" v="971" actId="2711"/>
          <ac:spMkLst>
            <pc:docMk/>
            <pc:sldMk cId="2329636815" sldId="262"/>
            <ac:spMk id="12" creationId="{58DA82F7-5DD8-4C64-88A6-BA2ABBC99D74}"/>
          </ac:spMkLst>
        </pc:spChg>
        <pc:picChg chg="mod">
          <ac:chgData name="Gabriella Batista" userId="14c6466396b6aba0" providerId="LiveId" clId="{915E1B9A-49FB-4AE4-80BE-13D5C157FB8F}" dt="2021-03-23T00:39:10.646" v="975" actId="1076"/>
          <ac:picMkLst>
            <pc:docMk/>
            <pc:sldMk cId="2329636815" sldId="262"/>
            <ac:picMk id="6148" creationId="{20B85EAA-EF11-4C5E-AA8C-739D9E227141}"/>
          </ac:picMkLst>
        </pc:picChg>
      </pc:sldChg>
      <pc:sldChg chg="modSp mod">
        <pc:chgData name="Gabriella Batista" userId="14c6466396b6aba0" providerId="LiveId" clId="{915E1B9A-49FB-4AE4-80BE-13D5C157FB8F}" dt="2021-03-23T00:44:24.288" v="1013" actId="1076"/>
        <pc:sldMkLst>
          <pc:docMk/>
          <pc:sldMk cId="1651526203" sldId="263"/>
        </pc:sldMkLst>
        <pc:spChg chg="mod">
          <ac:chgData name="Gabriella Batista" userId="14c6466396b6aba0" providerId="LiveId" clId="{915E1B9A-49FB-4AE4-80BE-13D5C157FB8F}" dt="2021-03-23T00:44:24.288" v="1013" actId="1076"/>
          <ac:spMkLst>
            <pc:docMk/>
            <pc:sldMk cId="1651526203" sldId="263"/>
            <ac:spMk id="2" creationId="{59386BB3-376C-4D47-A5EB-48C9211B0A95}"/>
          </ac:spMkLst>
        </pc:spChg>
        <pc:spChg chg="mod">
          <ac:chgData name="Gabriella Batista" userId="14c6466396b6aba0" providerId="LiveId" clId="{915E1B9A-49FB-4AE4-80BE-13D5C157FB8F}" dt="2021-03-23T00:44:10.282" v="1011" actId="1076"/>
          <ac:spMkLst>
            <pc:docMk/>
            <pc:sldMk cId="1651526203" sldId="263"/>
            <ac:spMk id="4" creationId="{B8CA18A9-9473-4309-A36B-CED882092EAD}"/>
          </ac:spMkLst>
        </pc:spChg>
        <pc:picChg chg="mod">
          <ac:chgData name="Gabriella Batista" userId="14c6466396b6aba0" providerId="LiveId" clId="{915E1B9A-49FB-4AE4-80BE-13D5C157FB8F}" dt="2021-03-23T00:39:34.995" v="979" actId="1076"/>
          <ac:picMkLst>
            <pc:docMk/>
            <pc:sldMk cId="1651526203" sldId="263"/>
            <ac:picMk id="7170" creationId="{11323F77-1906-41D9-996C-633DD565EECB}"/>
          </ac:picMkLst>
        </pc:picChg>
      </pc:sldChg>
      <pc:sldChg chg="addSp modSp mod">
        <pc:chgData name="Gabriella Batista" userId="14c6466396b6aba0" providerId="LiveId" clId="{915E1B9A-49FB-4AE4-80BE-13D5C157FB8F}" dt="2021-03-23T00:46:20.099" v="1030" actId="1076"/>
        <pc:sldMkLst>
          <pc:docMk/>
          <pc:sldMk cId="1531228189" sldId="265"/>
        </pc:sldMkLst>
        <pc:spChg chg="mod">
          <ac:chgData name="Gabriella Batista" userId="14c6466396b6aba0" providerId="LiveId" clId="{915E1B9A-49FB-4AE4-80BE-13D5C157FB8F}" dt="2021-03-23T00:46:20.099" v="1030" actId="1076"/>
          <ac:spMkLst>
            <pc:docMk/>
            <pc:sldMk cId="1531228189" sldId="265"/>
            <ac:spMk id="3" creationId="{FD98E21F-F3E7-4D8F-A566-2DED343B1199}"/>
          </ac:spMkLst>
        </pc:spChg>
        <pc:spChg chg="add mod">
          <ac:chgData name="Gabriella Batista" userId="14c6466396b6aba0" providerId="LiveId" clId="{915E1B9A-49FB-4AE4-80BE-13D5C157FB8F}" dt="2021-03-23T00:46:15.827" v="1029" actId="1076"/>
          <ac:spMkLst>
            <pc:docMk/>
            <pc:sldMk cId="1531228189" sldId="265"/>
            <ac:spMk id="4" creationId="{3178BB34-37CD-4322-AD30-4E1AEC6C3B1D}"/>
          </ac:spMkLst>
        </pc:spChg>
        <pc:picChg chg="add mod">
          <ac:chgData name="Gabriella Batista" userId="14c6466396b6aba0" providerId="LiveId" clId="{915E1B9A-49FB-4AE4-80BE-13D5C157FB8F}" dt="2021-03-23T00:45:30.949" v="1023" actId="14100"/>
          <ac:picMkLst>
            <pc:docMk/>
            <pc:sldMk cId="1531228189" sldId="265"/>
            <ac:picMk id="1026" creationId="{CC53E9F7-B573-4D90-BE41-EC8EF76DBD74}"/>
          </ac:picMkLst>
        </pc:picChg>
      </pc:sldChg>
      <pc:sldChg chg="addSp modSp mod">
        <pc:chgData name="Gabriella Batista" userId="14c6466396b6aba0" providerId="LiveId" clId="{915E1B9A-49FB-4AE4-80BE-13D5C157FB8F}" dt="2021-03-23T00:46:07.074" v="1028" actId="1076"/>
        <pc:sldMkLst>
          <pc:docMk/>
          <pc:sldMk cId="3351715093" sldId="266"/>
        </pc:sldMkLst>
        <pc:spChg chg="add mod">
          <ac:chgData name="Gabriella Batista" userId="14c6466396b6aba0" providerId="LiveId" clId="{915E1B9A-49FB-4AE4-80BE-13D5C157FB8F}" dt="2021-03-23T00:46:07.074" v="1028" actId="1076"/>
          <ac:spMkLst>
            <pc:docMk/>
            <pc:sldMk cId="3351715093" sldId="266"/>
            <ac:spMk id="3" creationId="{6409CE65-80C8-4A9A-8DFC-39CF665D3D53}"/>
          </ac:spMkLst>
        </pc:spChg>
        <pc:picChg chg="add mod">
          <ac:chgData name="Gabriella Batista" userId="14c6466396b6aba0" providerId="LiveId" clId="{915E1B9A-49FB-4AE4-80BE-13D5C157FB8F}" dt="2021-03-23T00:45:49.797" v="1026" actId="14100"/>
          <ac:picMkLst>
            <pc:docMk/>
            <pc:sldMk cId="3351715093" sldId="266"/>
            <ac:picMk id="2050" creationId="{EF3F3A92-D532-4C89-8EA3-E2C46432FD11}"/>
          </ac:picMkLst>
        </pc:picChg>
      </pc:sldChg>
      <pc:sldChg chg="addSp modSp mod">
        <pc:chgData name="Gabriella Batista" userId="14c6466396b6aba0" providerId="LiveId" clId="{915E1B9A-49FB-4AE4-80BE-13D5C157FB8F}" dt="2021-03-23T00:50:39.275" v="1052" actId="1076"/>
        <pc:sldMkLst>
          <pc:docMk/>
          <pc:sldMk cId="337963174" sldId="267"/>
        </pc:sldMkLst>
        <pc:spChg chg="add mod">
          <ac:chgData name="Gabriella Batista" userId="14c6466396b6aba0" providerId="LiveId" clId="{915E1B9A-49FB-4AE4-80BE-13D5C157FB8F}" dt="2021-03-23T00:50:07.130" v="1045" actId="1076"/>
          <ac:spMkLst>
            <pc:docMk/>
            <pc:sldMk cId="337963174" sldId="267"/>
            <ac:spMk id="3" creationId="{9D9942CC-0255-45C7-B87B-752FDFB67162}"/>
          </ac:spMkLst>
        </pc:spChg>
        <pc:spChg chg="add mod">
          <ac:chgData name="Gabriella Batista" userId="14c6466396b6aba0" providerId="LiveId" clId="{915E1B9A-49FB-4AE4-80BE-13D5C157FB8F}" dt="2021-03-23T00:50:23.544" v="1050" actId="14100"/>
          <ac:spMkLst>
            <pc:docMk/>
            <pc:sldMk cId="337963174" sldId="267"/>
            <ac:spMk id="5" creationId="{DDFA17A6-5EDB-4A69-B54C-0FF503724E07}"/>
          </ac:spMkLst>
        </pc:spChg>
        <pc:picChg chg="add mod">
          <ac:chgData name="Gabriella Batista" userId="14c6466396b6aba0" providerId="LiveId" clId="{915E1B9A-49FB-4AE4-80BE-13D5C157FB8F}" dt="2021-03-23T00:50:39.275" v="1052" actId="1076"/>
          <ac:picMkLst>
            <pc:docMk/>
            <pc:sldMk cId="337963174" sldId="267"/>
            <ac:picMk id="3074" creationId="{A4D4EF18-E478-4CD5-8349-2BBAB91FA1A8}"/>
          </ac:picMkLst>
        </pc:picChg>
      </pc:sldChg>
      <pc:sldChg chg="addSp modSp mod setBg">
        <pc:chgData name="Gabriella Batista" userId="14c6466396b6aba0" providerId="LiveId" clId="{915E1B9A-49FB-4AE4-80BE-13D5C157FB8F}" dt="2021-03-23T00:52:53.127" v="1062" actId="1076"/>
        <pc:sldMkLst>
          <pc:docMk/>
          <pc:sldMk cId="2394779609" sldId="268"/>
        </pc:sldMkLst>
        <pc:spChg chg="add mod">
          <ac:chgData name="Gabriella Batista" userId="14c6466396b6aba0" providerId="LiveId" clId="{915E1B9A-49FB-4AE4-80BE-13D5C157FB8F}" dt="2021-03-23T00:51:21.513" v="1054" actId="1076"/>
          <ac:spMkLst>
            <pc:docMk/>
            <pc:sldMk cId="2394779609" sldId="268"/>
            <ac:spMk id="2" creationId="{07AF5ADE-0406-4CE9-B3F2-DE8624399C53}"/>
          </ac:spMkLst>
        </pc:spChg>
        <pc:spChg chg="add mod ord">
          <ac:chgData name="Gabriella Batista" userId="14c6466396b6aba0" providerId="LiveId" clId="{915E1B9A-49FB-4AE4-80BE-13D5C157FB8F}" dt="2021-03-23T00:52:53.127" v="1062" actId="1076"/>
          <ac:spMkLst>
            <pc:docMk/>
            <pc:sldMk cId="2394779609" sldId="268"/>
            <ac:spMk id="4" creationId="{0A29245B-98D6-4DE2-A27C-027AD2AB2112}"/>
          </ac:spMkLst>
        </pc:spChg>
        <pc:picChg chg="add mod">
          <ac:chgData name="Gabriella Batista" userId="14c6466396b6aba0" providerId="LiveId" clId="{915E1B9A-49FB-4AE4-80BE-13D5C157FB8F}" dt="2021-03-21T18:54:20.769" v="72" actId="26606"/>
          <ac:picMkLst>
            <pc:docMk/>
            <pc:sldMk cId="2394779609" sldId="268"/>
            <ac:picMk id="4098" creationId="{1090195D-DB82-409C-A3F4-E646550ABB40}"/>
          </ac:picMkLst>
        </pc:picChg>
      </pc:sldChg>
      <pc:sldChg chg="addSp modSp mod setBg">
        <pc:chgData name="Gabriella Batista" userId="14c6466396b6aba0" providerId="LiveId" clId="{915E1B9A-49FB-4AE4-80BE-13D5C157FB8F}" dt="2021-03-23T00:54:27.769" v="1071" actId="1076"/>
        <pc:sldMkLst>
          <pc:docMk/>
          <pc:sldMk cId="879809149" sldId="269"/>
        </pc:sldMkLst>
        <pc:spChg chg="add mod">
          <ac:chgData name="Gabriella Batista" userId="14c6466396b6aba0" providerId="LiveId" clId="{915E1B9A-49FB-4AE4-80BE-13D5C157FB8F}" dt="2021-03-23T00:54:21.734" v="1069" actId="1076"/>
          <ac:spMkLst>
            <pc:docMk/>
            <pc:sldMk cId="879809149" sldId="269"/>
            <ac:spMk id="2" creationId="{7E6079C1-9725-4943-A9D6-03F63E2441C8}"/>
          </ac:spMkLst>
        </pc:spChg>
        <pc:spChg chg="add mod">
          <ac:chgData name="Gabriella Batista" userId="14c6466396b6aba0" providerId="LiveId" clId="{915E1B9A-49FB-4AE4-80BE-13D5C157FB8F}" dt="2021-03-23T00:54:17.240" v="1068" actId="1076"/>
          <ac:spMkLst>
            <pc:docMk/>
            <pc:sldMk cId="879809149" sldId="269"/>
            <ac:spMk id="4" creationId="{93C5AFC8-0E3C-4651-B694-AE591910B525}"/>
          </ac:spMkLst>
        </pc:spChg>
        <pc:picChg chg="add mod">
          <ac:chgData name="Gabriella Batista" userId="14c6466396b6aba0" providerId="LiveId" clId="{915E1B9A-49FB-4AE4-80BE-13D5C157FB8F}" dt="2021-03-23T00:54:27.769" v="1071" actId="1076"/>
          <ac:picMkLst>
            <pc:docMk/>
            <pc:sldMk cId="879809149" sldId="269"/>
            <ac:picMk id="5122" creationId="{7EA99DCA-1A02-41F2-8CBE-44A2BB337CE5}"/>
          </ac:picMkLst>
        </pc:picChg>
      </pc:sldChg>
      <pc:sldChg chg="addSp modSp mod">
        <pc:chgData name="Gabriella Batista" userId="14c6466396b6aba0" providerId="LiveId" clId="{915E1B9A-49FB-4AE4-80BE-13D5C157FB8F}" dt="2021-03-23T00:59:45.598" v="1101" actId="5793"/>
        <pc:sldMkLst>
          <pc:docMk/>
          <pc:sldMk cId="2445429441" sldId="270"/>
        </pc:sldMkLst>
        <pc:spChg chg="add mod">
          <ac:chgData name="Gabriella Batista" userId="14c6466396b6aba0" providerId="LiveId" clId="{915E1B9A-49FB-4AE4-80BE-13D5C157FB8F}" dt="2021-03-23T00:58:14.504" v="1084" actId="1076"/>
          <ac:spMkLst>
            <pc:docMk/>
            <pc:sldMk cId="2445429441" sldId="270"/>
            <ac:spMk id="2" creationId="{C6F57138-49AD-43A9-A37C-8A2D3945CCFC}"/>
          </ac:spMkLst>
        </pc:spChg>
        <pc:spChg chg="add mod">
          <ac:chgData name="Gabriella Batista" userId="14c6466396b6aba0" providerId="LiveId" clId="{915E1B9A-49FB-4AE4-80BE-13D5C157FB8F}" dt="2021-03-23T00:59:10.288" v="1093" actId="1076"/>
          <ac:spMkLst>
            <pc:docMk/>
            <pc:sldMk cId="2445429441" sldId="270"/>
            <ac:spMk id="4" creationId="{EB012E27-3FDA-4A92-B0AA-DA2943EC7C5E}"/>
          </ac:spMkLst>
        </pc:spChg>
        <pc:spChg chg="add mod">
          <ac:chgData name="Gabriella Batista" userId="14c6466396b6aba0" providerId="LiveId" clId="{915E1B9A-49FB-4AE4-80BE-13D5C157FB8F}" dt="2021-03-23T00:59:45.598" v="1101" actId="5793"/>
          <ac:spMkLst>
            <pc:docMk/>
            <pc:sldMk cId="2445429441" sldId="270"/>
            <ac:spMk id="6" creationId="{DD269B15-BF34-4DB6-ACE0-989D615AE78B}"/>
          </ac:spMkLst>
        </pc:spChg>
        <pc:picChg chg="add mod">
          <ac:chgData name="Gabriella Batista" userId="14c6466396b6aba0" providerId="LiveId" clId="{915E1B9A-49FB-4AE4-80BE-13D5C157FB8F}" dt="2021-03-23T00:59:35.795" v="1099" actId="1076"/>
          <ac:picMkLst>
            <pc:docMk/>
            <pc:sldMk cId="2445429441" sldId="270"/>
            <ac:picMk id="8194" creationId="{7DC1541D-64EF-41EA-8DE8-1D41B8678EA7}"/>
          </ac:picMkLst>
        </pc:picChg>
      </pc:sldChg>
      <pc:sldChg chg="addSp delSp modSp mod setBg">
        <pc:chgData name="Gabriella Batista" userId="14c6466396b6aba0" providerId="LiveId" clId="{915E1B9A-49FB-4AE4-80BE-13D5C157FB8F}" dt="2021-03-23T01:05:45.889" v="1124" actId="404"/>
        <pc:sldMkLst>
          <pc:docMk/>
          <pc:sldMk cId="1817109599" sldId="271"/>
        </pc:sldMkLst>
        <pc:spChg chg="add mod">
          <ac:chgData name="Gabriella Batista" userId="14c6466396b6aba0" providerId="LiveId" clId="{915E1B9A-49FB-4AE4-80BE-13D5C157FB8F}" dt="2021-03-23T01:05:31.657" v="1121" actId="14100"/>
          <ac:spMkLst>
            <pc:docMk/>
            <pc:sldMk cId="1817109599" sldId="271"/>
            <ac:spMk id="2" creationId="{FD0513C4-D69D-488B-A71B-76445FA8B6F7}"/>
          </ac:spMkLst>
        </pc:spChg>
        <pc:spChg chg="add del mod">
          <ac:chgData name="Gabriella Batista" userId="14c6466396b6aba0" providerId="LiveId" clId="{915E1B9A-49FB-4AE4-80BE-13D5C157FB8F}" dt="2021-03-21T19:04:37.857" v="171" actId="478"/>
          <ac:spMkLst>
            <pc:docMk/>
            <pc:sldMk cId="1817109599" sldId="271"/>
            <ac:spMk id="4" creationId="{CED4C565-1ED3-4113-B842-4766084B0782}"/>
          </ac:spMkLst>
        </pc:spChg>
        <pc:spChg chg="add mod ord">
          <ac:chgData name="Gabriella Batista" userId="14c6466396b6aba0" providerId="LiveId" clId="{915E1B9A-49FB-4AE4-80BE-13D5C157FB8F}" dt="2021-03-23T01:05:45.889" v="1124" actId="404"/>
          <ac:spMkLst>
            <pc:docMk/>
            <pc:sldMk cId="1817109599" sldId="271"/>
            <ac:spMk id="6" creationId="{B4448114-7E6C-4D70-8BC6-25DC0E08B83E}"/>
          </ac:spMkLst>
        </pc:spChg>
        <pc:picChg chg="add mod">
          <ac:chgData name="Gabriella Batista" userId="14c6466396b6aba0" providerId="LiveId" clId="{915E1B9A-49FB-4AE4-80BE-13D5C157FB8F}" dt="2021-03-23T01:05:24.981" v="1120" actId="14100"/>
          <ac:picMkLst>
            <pc:docMk/>
            <pc:sldMk cId="1817109599" sldId="271"/>
            <ac:picMk id="6146" creationId="{1B33EF92-A84B-47F0-86BC-B011D4A3C850}"/>
          </ac:picMkLst>
        </pc:picChg>
      </pc:sldChg>
      <pc:sldChg chg="addSp delSp modSp mod setBg">
        <pc:chgData name="Gabriella Batista" userId="14c6466396b6aba0" providerId="LiveId" clId="{915E1B9A-49FB-4AE4-80BE-13D5C157FB8F}" dt="2021-03-23T01:09:48.829" v="1161" actId="12"/>
        <pc:sldMkLst>
          <pc:docMk/>
          <pc:sldMk cId="1193903866" sldId="272"/>
        </pc:sldMkLst>
        <pc:spChg chg="add del mod">
          <ac:chgData name="Gabriella Batista" userId="14c6466396b6aba0" providerId="LiveId" clId="{915E1B9A-49FB-4AE4-80BE-13D5C157FB8F}" dt="2021-03-21T19:15:50.272" v="243" actId="478"/>
          <ac:spMkLst>
            <pc:docMk/>
            <pc:sldMk cId="1193903866" sldId="272"/>
            <ac:spMk id="2" creationId="{707DF041-C316-4295-B4FC-8EBF3E964377}"/>
          </ac:spMkLst>
        </pc:spChg>
        <pc:spChg chg="add mod">
          <ac:chgData name="Gabriella Batista" userId="14c6466396b6aba0" providerId="LiveId" clId="{915E1B9A-49FB-4AE4-80BE-13D5C157FB8F}" dt="2021-03-23T01:09:34.073" v="1157" actId="403"/>
          <ac:spMkLst>
            <pc:docMk/>
            <pc:sldMk cId="1193903866" sldId="272"/>
            <ac:spMk id="3" creationId="{F6DC4DBF-E976-4F1C-96D3-1EB3F6CBA30D}"/>
          </ac:spMkLst>
        </pc:spChg>
        <pc:spChg chg="add del mod">
          <ac:chgData name="Gabriella Batista" userId="14c6466396b6aba0" providerId="LiveId" clId="{915E1B9A-49FB-4AE4-80BE-13D5C157FB8F}" dt="2021-03-21T19:15:47.501" v="242"/>
          <ac:spMkLst>
            <pc:docMk/>
            <pc:sldMk cId="1193903866" sldId="272"/>
            <ac:spMk id="4" creationId="{40760FD9-A8E7-4783-9B5C-79623A81F154}"/>
          </ac:spMkLst>
        </pc:spChg>
        <pc:spChg chg="add mod ord">
          <ac:chgData name="Gabriella Batista" userId="14c6466396b6aba0" providerId="LiveId" clId="{915E1B9A-49FB-4AE4-80BE-13D5C157FB8F}" dt="2021-03-23T01:09:48.829" v="1161" actId="12"/>
          <ac:spMkLst>
            <pc:docMk/>
            <pc:sldMk cId="1193903866" sldId="272"/>
            <ac:spMk id="7" creationId="{D1AB33F7-C7FE-40BC-95F0-1BC7FC3CF4AD}"/>
          </ac:spMkLst>
        </pc:spChg>
        <pc:picChg chg="add mod">
          <ac:chgData name="Gabriella Batista" userId="14c6466396b6aba0" providerId="LiveId" clId="{915E1B9A-49FB-4AE4-80BE-13D5C157FB8F}" dt="2021-03-23T01:09:25.315" v="1155" actId="1076"/>
          <ac:picMkLst>
            <pc:docMk/>
            <pc:sldMk cId="1193903866" sldId="272"/>
            <ac:picMk id="1026" creationId="{77931949-2D72-4EAE-9233-9538195967F8}"/>
          </ac:picMkLst>
        </pc:picChg>
        <pc:picChg chg="add del mod">
          <ac:chgData name="Gabriella Batista" userId="14c6466396b6aba0" providerId="LiveId" clId="{915E1B9A-49FB-4AE4-80BE-13D5C157FB8F}" dt="2021-03-21T19:15:47.496" v="240" actId="478"/>
          <ac:picMkLst>
            <pc:docMk/>
            <pc:sldMk cId="1193903866" sldId="272"/>
            <ac:picMk id="7170" creationId="{11E6E200-590A-467C-A2B5-21094C932308}"/>
          </ac:picMkLst>
        </pc:picChg>
      </pc:sldChg>
      <pc:sldChg chg="del">
        <pc:chgData name="Gabriella Batista" userId="14c6466396b6aba0" providerId="LiveId" clId="{915E1B9A-49FB-4AE4-80BE-13D5C157FB8F}" dt="2021-03-21T19:13:13.114" v="236" actId="2696"/>
        <pc:sldMkLst>
          <pc:docMk/>
          <pc:sldMk cId="557533842" sldId="273"/>
        </pc:sldMkLst>
      </pc:sldChg>
      <pc:sldChg chg="addSp modSp add mod">
        <pc:chgData name="Gabriella Batista" userId="14c6466396b6aba0" providerId="LiveId" clId="{915E1B9A-49FB-4AE4-80BE-13D5C157FB8F}" dt="2021-03-24T01:26:25.718" v="1331" actId="1076"/>
        <pc:sldMkLst>
          <pc:docMk/>
          <pc:sldMk cId="3797060847" sldId="273"/>
        </pc:sldMkLst>
        <pc:spChg chg="add mod">
          <ac:chgData name="Gabriella Batista" userId="14c6466396b6aba0" providerId="LiveId" clId="{915E1B9A-49FB-4AE4-80BE-13D5C157FB8F}" dt="2021-03-21T19:18:45.259" v="305" actId="1076"/>
          <ac:spMkLst>
            <pc:docMk/>
            <pc:sldMk cId="3797060847" sldId="273"/>
            <ac:spMk id="2" creationId="{224A4608-75D0-4C6A-B7DF-CD083C816564}"/>
          </ac:spMkLst>
        </pc:spChg>
        <pc:spChg chg="add mod">
          <ac:chgData name="Gabriella Batista" userId="14c6466396b6aba0" providerId="LiveId" clId="{915E1B9A-49FB-4AE4-80BE-13D5C157FB8F}" dt="2021-03-24T01:24:59.964" v="1271" actId="1076"/>
          <ac:spMkLst>
            <pc:docMk/>
            <pc:sldMk cId="3797060847" sldId="273"/>
            <ac:spMk id="4" creationId="{C6D85343-2451-4091-917B-DABA39375D8A}"/>
          </ac:spMkLst>
        </pc:spChg>
        <pc:spChg chg="add mod">
          <ac:chgData name="Gabriella Batista" userId="14c6466396b6aba0" providerId="LiveId" clId="{915E1B9A-49FB-4AE4-80BE-13D5C157FB8F}" dt="2021-03-24T01:26:25.718" v="1331" actId="1076"/>
          <ac:spMkLst>
            <pc:docMk/>
            <pc:sldMk cId="3797060847" sldId="273"/>
            <ac:spMk id="6" creationId="{939AB14B-F815-4387-B64B-43C4945C54CD}"/>
          </ac:spMkLst>
        </pc:spChg>
        <pc:spChg chg="add mod">
          <ac:chgData name="Gabriella Batista" userId="14c6466396b6aba0" providerId="LiveId" clId="{915E1B9A-49FB-4AE4-80BE-13D5C157FB8F}" dt="2021-03-21T19:20:50.057" v="330" actId="1076"/>
          <ac:spMkLst>
            <pc:docMk/>
            <pc:sldMk cId="3797060847" sldId="273"/>
            <ac:spMk id="7" creationId="{68E3629B-DE96-4B2E-A591-69D223D220DF}"/>
          </ac:spMkLst>
        </pc:spChg>
        <pc:picChg chg="add mod">
          <ac:chgData name="Gabriella Batista" userId="14c6466396b6aba0" providerId="LiveId" clId="{915E1B9A-49FB-4AE4-80BE-13D5C157FB8F}" dt="2021-03-24T01:25:05.288" v="1272" actId="1076"/>
          <ac:picMkLst>
            <pc:docMk/>
            <pc:sldMk cId="3797060847" sldId="273"/>
            <ac:picMk id="2050" creationId="{77A80B28-B70E-4774-8A31-17337CDED0CC}"/>
          </ac:picMkLst>
        </pc:picChg>
        <pc:picChg chg="add mod">
          <ac:chgData name="Gabriella Batista" userId="14c6466396b6aba0" providerId="LiveId" clId="{915E1B9A-49FB-4AE4-80BE-13D5C157FB8F}" dt="2021-03-21T19:23:10.982" v="338" actId="1076"/>
          <ac:picMkLst>
            <pc:docMk/>
            <pc:sldMk cId="3797060847" sldId="273"/>
            <ac:picMk id="2052" creationId="{55FE05F9-E0D2-47D8-82CC-A386828FF7A5}"/>
          </ac:picMkLst>
        </pc:picChg>
      </pc:sldChg>
      <pc:sldChg chg="del">
        <pc:chgData name="Gabriella Batista" userId="14c6466396b6aba0" providerId="LiveId" clId="{915E1B9A-49FB-4AE4-80BE-13D5C157FB8F}" dt="2021-03-21T19:13:16.065" v="237" actId="2696"/>
        <pc:sldMkLst>
          <pc:docMk/>
          <pc:sldMk cId="3667481515" sldId="274"/>
        </pc:sldMkLst>
      </pc:sldChg>
      <pc:sldChg chg="del">
        <pc:chgData name="Gabriella Batista" userId="14c6466396b6aba0" providerId="LiveId" clId="{915E1B9A-49FB-4AE4-80BE-13D5C157FB8F}" dt="2021-03-21T19:13:18.742" v="238" actId="2696"/>
        <pc:sldMkLst>
          <pc:docMk/>
          <pc:sldMk cId="1420792416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99567C6-FE30-491C-8BF4-B02F1E48AB97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175B19F-A869-499D-8194-A66CBD06B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12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67C6-FE30-491C-8BF4-B02F1E48AB97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B19F-A869-499D-8194-A66CBD06B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07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67C6-FE30-491C-8BF4-B02F1E48AB97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B19F-A869-499D-8194-A66CBD06B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55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67C6-FE30-491C-8BF4-B02F1E48AB97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B19F-A869-499D-8194-A66CBD06B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96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67C6-FE30-491C-8BF4-B02F1E48AB97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B19F-A869-499D-8194-A66CBD06B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40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67C6-FE30-491C-8BF4-B02F1E48AB97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B19F-A869-499D-8194-A66CBD06B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89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67C6-FE30-491C-8BF4-B02F1E48AB97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B19F-A869-499D-8194-A66CBD06B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64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67C6-FE30-491C-8BF4-B02F1E48AB97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B19F-A869-499D-8194-A66CBD06B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36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67C6-FE30-491C-8BF4-B02F1E48AB97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B19F-A869-499D-8194-A66CBD06B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88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67C6-FE30-491C-8BF4-B02F1E48AB97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175B19F-A869-499D-8194-A66CBD06B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14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99567C6-FE30-491C-8BF4-B02F1E48AB97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175B19F-A869-499D-8194-A66CBD06B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32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99567C6-FE30-491C-8BF4-B02F1E48AB97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175B19F-A869-499D-8194-A66CBD06B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6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brasilescola.uol.com.br/biologia/nervos.htm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biologia/neuronios.htm" TargetMode="External"/><Relationship Id="rId2" Type="http://schemas.openxmlformats.org/officeDocument/2006/relationships/hyperlink" Target="https://brasilescola.uol.com.br/biologia/tecido-nervoso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s://brasilescola.uol.com.br/biologia/sistema-muscular.htm" TargetMode="External"/><Relationship Id="rId4" Type="http://schemas.openxmlformats.org/officeDocument/2006/relationships/hyperlink" Target="https://brasilescola.uol.com.br/biologia/celulas-glia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biologia/sistema-nervoso-central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brasilescola.uol.com.br/biologia/medula-espinhal.htm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o-que-e/biologia/o-que-e-hormonio.htm" TargetMode="External"/><Relationship Id="rId2" Type="http://schemas.openxmlformats.org/officeDocument/2006/relationships/hyperlink" Target="https://brasilescola.uol.com.br/biologia/estruturas-encefalo-suas-funcoes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biologia/sistema-nervoso-periferico.ht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rasilescola.uol.com.br/biologia/nervos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biologia/sistema-respiratorio.ht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rasilescola.uol.com.br/biologia/sistema-circulatorio.htm" TargetMode="External"/><Relationship Id="rId5" Type="http://schemas.openxmlformats.org/officeDocument/2006/relationships/hyperlink" Target="https://brasilescola.uol.com.br/biologia/sistema-endocrinico.htm" TargetMode="External"/><Relationship Id="rId4" Type="http://schemas.openxmlformats.org/officeDocument/2006/relationships/hyperlink" Target="https://brasilescola.uol.com.br/biologia/sistema-digestivo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sistema-locomotor/" TargetMode="External"/><Relationship Id="rId2" Type="http://schemas.openxmlformats.org/officeDocument/2006/relationships/hyperlink" Target="https://brasilescola.uol.com.br/biologia/sistema-nervoso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coluna-vertebra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tendao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trospectiva ENEM: Biologia - Blog do QG do Enem">
            <a:extLst>
              <a:ext uri="{FF2B5EF4-FFF2-40B4-BE49-F238E27FC236}">
                <a16:creationId xmlns:a16="http://schemas.microsoft.com/office/drawing/2014/main" id="{D4B6E2CA-B37A-4982-B822-D60A6D005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4" b="8782"/>
          <a:stretch/>
        </p:blipFill>
        <p:spPr bwMode="auto">
          <a:xfrm>
            <a:off x="2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B24D7FD-DCE7-4F54-A5C6-0D121E7358D4}"/>
              </a:ext>
            </a:extLst>
          </p:cNvPr>
          <p:cNvSpPr/>
          <p:nvPr/>
        </p:nvSpPr>
        <p:spPr>
          <a:xfrm>
            <a:off x="381543" y="487936"/>
            <a:ext cx="11425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CIÊNCIAS NA NATUREZA E SUAS TECNOLOGIAS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AB362DA-2922-4F03-AC77-AA0E9AA100CC}"/>
              </a:ext>
            </a:extLst>
          </p:cNvPr>
          <p:cNvSpPr/>
          <p:nvPr/>
        </p:nvSpPr>
        <p:spPr>
          <a:xfrm>
            <a:off x="3499096" y="1410191"/>
            <a:ext cx="519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 EVOLUÇÃO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0FCDEF6-75CF-4270-8687-B923A3E1B61B}"/>
              </a:ext>
            </a:extLst>
          </p:cNvPr>
          <p:cNvSpPr/>
          <p:nvPr/>
        </p:nvSpPr>
        <p:spPr>
          <a:xfrm>
            <a:off x="83881" y="3458292"/>
            <a:ext cx="6945569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*</a:t>
            </a:r>
            <a:r>
              <a:rPr lang="pt-BR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INTERAÇÃO ENTRE OS SISTEMAS</a:t>
            </a:r>
          </a:p>
          <a:p>
            <a:pPr algn="just"/>
            <a:r>
              <a:rPr lang="pt-BR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LOCOMOTOR E NERVOSO</a:t>
            </a:r>
          </a:p>
          <a:p>
            <a:pPr algn="just"/>
            <a:r>
              <a:rPr lang="pt-B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*</a:t>
            </a:r>
            <a:r>
              <a:rPr lang="pt-BR" sz="2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Concluir, com base na análise de ilustrações e/ou modelos (físicos ou digitais), que os </a:t>
            </a:r>
          </a:p>
          <a:p>
            <a:pPr algn="just"/>
            <a:r>
              <a:rPr lang="pt-BR" sz="2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organismos são um complexo arranjo de sistemas com diferentes níveis de organização.</a:t>
            </a:r>
          </a:p>
          <a:p>
            <a:pPr algn="just"/>
            <a:endParaRPr lang="pt-BR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46A2E9F-1173-4AD6-AA5E-B86A641E42A5}"/>
              </a:ext>
            </a:extLst>
          </p:cNvPr>
          <p:cNvSpPr/>
          <p:nvPr/>
        </p:nvSpPr>
        <p:spPr>
          <a:xfrm>
            <a:off x="6003618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AA7AE10-8852-432F-89FA-3187920431D0}"/>
              </a:ext>
            </a:extLst>
          </p:cNvPr>
          <p:cNvSpPr txBox="1"/>
          <p:nvPr/>
        </p:nvSpPr>
        <p:spPr>
          <a:xfrm>
            <a:off x="7643191" y="5889727"/>
            <a:ext cx="4464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Gabriella Batista N. de Melo </a:t>
            </a:r>
          </a:p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(Graduanda em ciências físicas e biológicas 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08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D98E21F-F3E7-4D8F-A566-2DED343B1199}"/>
              </a:ext>
            </a:extLst>
          </p:cNvPr>
          <p:cNvSpPr txBox="1"/>
          <p:nvPr/>
        </p:nvSpPr>
        <p:spPr>
          <a:xfrm>
            <a:off x="152400" y="865644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sistema nervoso está relacionado com a captação, interpretação e resposta a estímulos. Pode ser dividido em sistema nervoso central e sistema nervoso periférico</a:t>
            </a:r>
            <a:r>
              <a:rPr lang="pt-BR" sz="2400" b="0" i="0" dirty="0">
                <a:effectLst/>
                <a:latin typeface="Raleway"/>
              </a:rPr>
              <a:t>.</a:t>
            </a:r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78BB34-37CD-4322-AD30-4E1AEC6C3B1D}"/>
              </a:ext>
            </a:extLst>
          </p:cNvPr>
          <p:cNvSpPr txBox="1"/>
          <p:nvPr/>
        </p:nvSpPr>
        <p:spPr>
          <a:xfrm>
            <a:off x="152400" y="3009900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 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 nervoso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é o sistema responsável por 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captar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processar 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 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gerar respostas 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diante dos 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estímulos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aos quais somos submetidos. É devido à presença desse sistema que somos capazes de sentir e reagir a diferentes alterações que ocorrem em nossa volta e mesmo no interior do nosso corpo.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istema Nervoso - O que é? Para que serve? Como se divide?">
            <a:extLst>
              <a:ext uri="{FF2B5EF4-FFF2-40B4-BE49-F238E27FC236}">
                <a16:creationId xmlns:a16="http://schemas.microsoft.com/office/drawing/2014/main" id="{CC53E9F7-B573-4D90-BE41-EC8EF76D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05" y="1476375"/>
            <a:ext cx="5664495" cy="385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22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409CE65-80C8-4A9A-8DFC-39CF665D3D53}"/>
              </a:ext>
            </a:extLst>
          </p:cNvPr>
          <p:cNvSpPr txBox="1"/>
          <p:nvPr/>
        </p:nvSpPr>
        <p:spPr>
          <a:xfrm>
            <a:off x="6096000" y="1659285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 pode ser 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dividido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em 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duas porções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•Sistema nervoso central: 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formado pelo encéfalo e medula espinhal.</a:t>
            </a:r>
          </a:p>
          <a:p>
            <a:pPr algn="just"/>
            <a:r>
              <a:rPr lang="pt-BR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•Sistema nervoso periférico: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formado pelos 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nervos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gânglios e terminações nervosas.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3F3A92-D532-4C89-8EA3-E2C46432F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1" y="192777"/>
            <a:ext cx="3515243" cy="64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1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D9942CC-0255-45C7-B87B-752FDFB67162}"/>
              </a:ext>
            </a:extLst>
          </p:cNvPr>
          <p:cNvSpPr txBox="1"/>
          <p:nvPr/>
        </p:nvSpPr>
        <p:spPr>
          <a:xfrm>
            <a:off x="0" y="25361"/>
            <a:ext cx="6096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sistema nervoso é composto por um tipo especial de tecido denominado </a:t>
            </a:r>
            <a:r>
              <a:rPr lang="pt-B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tecido nervoso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 qual possui como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tipos celulares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pt-B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neurônios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as chamadas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células da glia</a:t>
            </a:r>
            <a:r>
              <a:rPr lang="pt-B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neurônios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são responsáveis pela propagação do impulso nervoso e apresentam como partes básicas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 corpo celula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r, onde está localizado o núcleo, e dois tipos de prolongamentos,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 axônios e os dendritos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De acordo com a função desempenhada, os neurônios podem ser classificados em dois grupos básicos: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sensitivos ou aferentes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(levam impulsos para o sistema nervoso) e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motores ou eferentes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(levam impulsos para outras partes, como </a:t>
            </a:r>
            <a:r>
              <a:rPr lang="pt-B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músculos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 glândulas).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DFA17A6-5EDB-4A69-B54C-0FF503724E07}"/>
              </a:ext>
            </a:extLst>
          </p:cNvPr>
          <p:cNvSpPr txBox="1"/>
          <p:nvPr/>
        </p:nvSpPr>
        <p:spPr>
          <a:xfrm>
            <a:off x="-1" y="4708981"/>
            <a:ext cx="6181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grupo de células chamado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células da glia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está relacionado com várias funções, tais como nutrição e regulação do funcionamento dos neurônios.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Células </a:t>
            </a:r>
            <a:r>
              <a:rPr lang="pt-BR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ependimárias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astrócitos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oligodendrócitos, </a:t>
            </a:r>
            <a:r>
              <a:rPr lang="pt-BR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microglia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células de </a:t>
            </a:r>
            <a:r>
              <a:rPr lang="pt-BR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Schwann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são células da glia.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Os neurônios garantem a transmissão do impulso nervoso.">
            <a:extLst>
              <a:ext uri="{FF2B5EF4-FFF2-40B4-BE49-F238E27FC236}">
                <a16:creationId xmlns:a16="http://schemas.microsoft.com/office/drawing/2014/main" id="{A4D4EF18-E478-4CD5-8349-2BBAB91FA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66" y="1333500"/>
            <a:ext cx="5838810" cy="32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7AF5ADE-0406-4CE9-B3F2-DE8624399C53}"/>
              </a:ext>
            </a:extLst>
          </p:cNvPr>
          <p:cNvSpPr/>
          <p:nvPr/>
        </p:nvSpPr>
        <p:spPr>
          <a:xfrm>
            <a:off x="4955457" y="152489"/>
            <a:ext cx="6587613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12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SISTEMA NERVOSO CENTRAL</a:t>
            </a:r>
            <a:endParaRPr lang="en-US" sz="5400" b="1" cap="none" spc="-12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O sistema nervoso central é constituído pelo encéfalo e pela medula espinhal.">
            <a:extLst>
              <a:ext uri="{FF2B5EF4-FFF2-40B4-BE49-F238E27FC236}">
                <a16:creationId xmlns:a16="http://schemas.microsoft.com/office/drawing/2014/main" id="{1090195D-DB82-409C-A3F4-E646550AB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r="4374" b="-2"/>
          <a:stretch/>
        </p:blipFill>
        <p:spPr bwMode="auto">
          <a:xfrm>
            <a:off x="633999" y="640080"/>
            <a:ext cx="4001315" cy="55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A29245B-98D6-4DE2-A27C-027AD2AB2112}"/>
              </a:ext>
            </a:extLst>
          </p:cNvPr>
          <p:cNvSpPr txBox="1"/>
          <p:nvPr/>
        </p:nvSpPr>
        <p:spPr>
          <a:xfrm>
            <a:off x="4955456" y="1706880"/>
            <a:ext cx="6587613" cy="386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 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sistema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nervoso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central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a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nervoso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garante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recepção</a:t>
            </a:r>
            <a:r>
              <a:rPr lang="en-US" sz="2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a 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</a:t>
            </a:r>
            <a:r>
              <a:rPr lang="en-US" sz="2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r>
              <a:rPr lang="en-US" sz="2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estímulos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podendo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considerado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 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lang="en-US" sz="2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</a:t>
            </a:r>
            <a:r>
              <a:rPr lang="en-US" sz="2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</a:t>
            </a:r>
            <a:r>
              <a:rPr lang="en-US" sz="2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nosso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constituintes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nervoso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central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medula</a:t>
            </a:r>
            <a:r>
              <a:rPr lang="en-US" sz="2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espinhal</a:t>
            </a:r>
            <a:r>
              <a:rPr lang="en-US" sz="2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o 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encéfalo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nervoso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central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observa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-se as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chamadas</a:t>
            </a:r>
            <a:r>
              <a:rPr lang="en-US" sz="2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substâncias</a:t>
            </a:r>
            <a:r>
              <a:rPr lang="en-US" sz="2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branca</a:t>
            </a:r>
            <a:r>
              <a:rPr lang="en-US" sz="2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cinzenta</a:t>
            </a:r>
            <a:r>
              <a:rPr lang="en-US" sz="2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substância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branca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corresponde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aos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axônios</a:t>
            </a:r>
            <a:r>
              <a:rPr lang="en-US" sz="2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neurônios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enquanto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substância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cinzenta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corresponde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aos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corpos</a:t>
            </a:r>
            <a:r>
              <a:rPr lang="en-US" sz="2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celulares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No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encéfalo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maneira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geral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com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exceção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bulbo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substância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cinzenta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localiza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-se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externamente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Na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medula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por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vez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observa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-se o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contrário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com a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substância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branca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localizada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externamente</a:t>
            </a:r>
            <a:r>
              <a:rPr lang="en-US" sz="2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477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E6079C1-9725-4943-A9D6-03F63E2441C8}"/>
              </a:ext>
            </a:extLst>
          </p:cNvPr>
          <p:cNvSpPr/>
          <p:nvPr/>
        </p:nvSpPr>
        <p:spPr>
          <a:xfrm>
            <a:off x="3384520" y="-84070"/>
            <a:ext cx="5422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MEDULA ESPINHAL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3C5AFC8-0E3C-4651-B694-AE591910B525}"/>
              </a:ext>
            </a:extLst>
          </p:cNvPr>
          <p:cNvSpPr txBox="1"/>
          <p:nvPr/>
        </p:nvSpPr>
        <p:spPr>
          <a:xfrm>
            <a:off x="88870" y="839260"/>
            <a:ext cx="60960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pt-BR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medula espinhal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também chamada medula espinal, é uma estrutura em formato 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cilíndrico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 está localizada no 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interior da coluna vertebral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Nessa estrutura, observa-se a substância branca localizada mais externamente e a substância cinzenta central formando a letra H.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medula espinhal está relacionada com o 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ato reflexo,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que se caracteriza por ser uma 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resposta rápida e involuntária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diante de algum estímulo, como tirar a mão ao encostar em uma chapa quente. Nesses reflexos o encéfalo não está envolvido, o que significa que a medula espinhal pode atuar de 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maneira independente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O ato reflexo é constituído basicamente por 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dois tipos de neurônios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um 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aferente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 um 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eferente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Medula espinal - Anatomia, tratos, nervos espinhais | Kenhub">
            <a:extLst>
              <a:ext uri="{FF2B5EF4-FFF2-40B4-BE49-F238E27FC236}">
                <a16:creationId xmlns:a16="http://schemas.microsoft.com/office/drawing/2014/main" id="{7EA99DCA-1A02-41F2-8CBE-44A2BB33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16" y="1743075"/>
            <a:ext cx="5793414" cy="370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09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6F57138-49AD-43A9-A37C-8A2D3945CCFC}"/>
              </a:ext>
            </a:extLst>
          </p:cNvPr>
          <p:cNvSpPr/>
          <p:nvPr/>
        </p:nvSpPr>
        <p:spPr>
          <a:xfrm>
            <a:off x="4588856" y="-75501"/>
            <a:ext cx="3014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ENCÉFALO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012E27-3FDA-4A92-B0AA-DA2943EC7C5E}"/>
              </a:ext>
            </a:extLst>
          </p:cNvPr>
          <p:cNvSpPr txBox="1"/>
          <p:nvPr/>
        </p:nvSpPr>
        <p:spPr>
          <a:xfrm>
            <a:off x="0" y="847829"/>
            <a:ext cx="521017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encéfalo está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localizado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dentro da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caixa craniana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apresenta várias partes. A seguir, descreveremos as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principais </a:t>
            </a:r>
            <a:r>
              <a:rPr lang="pt-B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estruturas encefálicas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algumas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atividades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desempenhadas por elas:</a:t>
            </a:r>
          </a:p>
          <a:p>
            <a:pPr algn="just"/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Tronco encefálico: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é formado pelo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mesencéfalo, ponte e bulbo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O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mesencéfalo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está relacionado com audição, reflexos visuais e movimento de tração. A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ponte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como o nome sugere, está relacionada com a ligação entre várias partes do cérebro. O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bulbo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está relacionado com o controle de diversas funções, como batimentos cardíacos, respiração e deglutição.</a:t>
            </a:r>
          </a:p>
          <a:p>
            <a:pPr algn="just"/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Cerebelo: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está relacionado, principalmente, com a coordenação de movimentos e o equilíbrio do nosso corpo.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269B15-BF34-4DB6-ACE0-989D615AE78B}"/>
              </a:ext>
            </a:extLst>
          </p:cNvPr>
          <p:cNvSpPr txBox="1"/>
          <p:nvPr/>
        </p:nvSpPr>
        <p:spPr>
          <a:xfrm>
            <a:off x="7077075" y="752476"/>
            <a:ext cx="51149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Diencéfalo: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constituído pelo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tálamo, hipotálamo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epitálamo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O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tálamo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responsável por garantir que impulsos sensitivos cheguem ao cérebro. O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hipotálamo,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por sua vez, está relacionado com várias funções, como regulação de água, temperatura do corpo, controle da fome, entre outras. Essa porção do encéfalo também atua produzindo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hormônios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O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epitálamo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inclui a glândula pineal, a qual é responsável por produzir melatonina.</a:t>
            </a:r>
          </a:p>
          <a:p>
            <a:pPr algn="just"/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Cérebro: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a porção mais desenvolvida do nosso encéfalo e é dividida em duas porções: os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hemisférios esquerdo e direito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Esses dois hemisférios estão unidos pelo chamado corpo caloso. O nosso cérebro é responsável por garantir atividades motoras, memória, inteligência, emoção e razão.</a:t>
            </a:r>
          </a:p>
        </p:txBody>
      </p:sp>
      <p:pic>
        <p:nvPicPr>
          <p:cNvPr id="8194" name="Picture 2" descr="Quais são os constituintes do encéfalo? - Brainly.com.br">
            <a:extLst>
              <a:ext uri="{FF2B5EF4-FFF2-40B4-BE49-F238E27FC236}">
                <a16:creationId xmlns:a16="http://schemas.microsoft.com/office/drawing/2014/main" id="{7DC1541D-64EF-41EA-8DE8-1D41B8678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768" y="2009805"/>
            <a:ext cx="1664461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2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D0513C4-D69D-488B-A71B-76445FA8B6F7}"/>
              </a:ext>
            </a:extLst>
          </p:cNvPr>
          <p:cNvSpPr/>
          <p:nvPr/>
        </p:nvSpPr>
        <p:spPr>
          <a:xfrm>
            <a:off x="4955456" y="0"/>
            <a:ext cx="7655644" cy="1457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none" spc="-12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SISTEMA NERVOSO PERIFÉRICO</a:t>
            </a:r>
          </a:p>
        </p:txBody>
      </p:sp>
      <p:pic>
        <p:nvPicPr>
          <p:cNvPr id="6146" name="Picture 2" descr="O sistema nervoso periférico é constituído por nervos, gânglios e terminações nervosas.">
            <a:extLst>
              <a:ext uri="{FF2B5EF4-FFF2-40B4-BE49-F238E27FC236}">
                <a16:creationId xmlns:a16="http://schemas.microsoft.com/office/drawing/2014/main" id="{1B33EF92-A84B-47F0-86BC-B011D4A3C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" r="2189" b="-2"/>
          <a:stretch/>
        </p:blipFill>
        <p:spPr bwMode="auto">
          <a:xfrm>
            <a:off x="195849" y="219076"/>
            <a:ext cx="4523974" cy="631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448114-7E6C-4D70-8BC6-25DC0E08B83E}"/>
              </a:ext>
            </a:extLst>
          </p:cNvPr>
          <p:cNvSpPr txBox="1"/>
          <p:nvPr/>
        </p:nvSpPr>
        <p:spPr>
          <a:xfrm>
            <a:off x="4955456" y="1445724"/>
            <a:ext cx="6587613" cy="386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 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sistema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nervoso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periférico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garante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transmissão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 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órgãos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sensoriais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 o 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nervoso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deste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músculos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as 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glândulas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as 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células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endócrinas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neurônios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responsáveis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levar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informação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central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chamados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aferentes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aqueles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levam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instruções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estruturas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após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estímulo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central,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chamados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eferentes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periférico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constituído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nervos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gânglios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terminações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nervosas.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fibras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nervosas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agrupadas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feixes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enquanto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gânglios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acúmulos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neurônios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estão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fora do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central.</a:t>
            </a:r>
          </a:p>
          <a:p>
            <a:pPr marL="342900" indent="-342900" algn="just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podem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projetar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-se da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medula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então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originar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-se do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encéfalo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espinhais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aqueles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se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projetam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medula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enquanto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cranianos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inervam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-se do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encéfalo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Existem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 pares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espinhais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 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pares 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cranianos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710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6DC4DBF-E976-4F1C-96D3-1EB3F6CBA30D}"/>
              </a:ext>
            </a:extLst>
          </p:cNvPr>
          <p:cNvSpPr/>
          <p:nvPr/>
        </p:nvSpPr>
        <p:spPr>
          <a:xfrm>
            <a:off x="2445805" y="-65352"/>
            <a:ext cx="7300389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-12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SISTEMA NERVOSO AUTÔNOMO</a:t>
            </a:r>
          </a:p>
        </p:txBody>
      </p:sp>
      <p:pic>
        <p:nvPicPr>
          <p:cNvPr id="1026" name="Picture 2" descr="Observe algumas das ações realizadas pela divisão parassimpática e pela divisão simpática.">
            <a:extLst>
              <a:ext uri="{FF2B5EF4-FFF2-40B4-BE49-F238E27FC236}">
                <a16:creationId xmlns:a16="http://schemas.microsoft.com/office/drawing/2014/main" id="{77931949-2D72-4EAE-9233-95381959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1257" y="1343026"/>
            <a:ext cx="6947345" cy="463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1AB33F7-C7FE-40BC-95F0-1BC7FC3CF4AD}"/>
              </a:ext>
            </a:extLst>
          </p:cNvPr>
          <p:cNvSpPr txBox="1"/>
          <p:nvPr/>
        </p:nvSpPr>
        <p:spPr>
          <a:xfrm>
            <a:off x="143398" y="685800"/>
            <a:ext cx="4814364" cy="702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autônomo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 um 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componente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nervoso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periférico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 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atua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regulando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algumas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funções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involuntárias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nosso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tais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ações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desempenhadas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pelos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respiratório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digestório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endócrino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 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cardiovascular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Nele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divisões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simpática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parassimpática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quais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geralmente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apresentam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ações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antagônicas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divisão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simpática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garante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por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que o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coração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bata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rápido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alguma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situação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estresse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enquanto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parassimpática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faz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 que o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relaxe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após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essa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situação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903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24A4608-75D0-4C6A-B7DF-CD083C816564}"/>
              </a:ext>
            </a:extLst>
          </p:cNvPr>
          <p:cNvSpPr/>
          <p:nvPr/>
        </p:nvSpPr>
        <p:spPr>
          <a:xfrm>
            <a:off x="4001516" y="205085"/>
            <a:ext cx="4188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BIBLIOGRAFIA: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D85343-2451-4091-917B-DABA39375D8A}"/>
              </a:ext>
            </a:extLst>
          </p:cNvPr>
          <p:cNvSpPr txBox="1"/>
          <p:nvPr/>
        </p:nvSpPr>
        <p:spPr>
          <a:xfrm>
            <a:off x="219075" y="20340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https://brasilescola.uol.com.br/biologia/sistema-nervoso.htm</a:t>
            </a:r>
            <a:r>
              <a:rPr lang="pt-BR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9AB14B-F815-4387-B64B-43C4945C54CD}"/>
              </a:ext>
            </a:extLst>
          </p:cNvPr>
          <p:cNvSpPr txBox="1"/>
          <p:nvPr/>
        </p:nvSpPr>
        <p:spPr>
          <a:xfrm>
            <a:off x="6615111" y="20340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https://www.todamateria.com.br/sistema-locomotor/</a:t>
            </a:r>
            <a:r>
              <a:rPr lang="pt-BR" dirty="0"/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8E3629B-DE96-4B2E-A591-69D223D220DF}"/>
              </a:ext>
            </a:extLst>
          </p:cNvPr>
          <p:cNvSpPr/>
          <p:nvPr/>
        </p:nvSpPr>
        <p:spPr>
          <a:xfrm>
            <a:off x="219075" y="5805785"/>
            <a:ext cx="41896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IMAGENS: GOOGLE</a:t>
            </a:r>
          </a:p>
        </p:txBody>
      </p:sp>
      <p:pic>
        <p:nvPicPr>
          <p:cNvPr id="2050" name="Picture 2" descr="Conteúdos Escolares - Toda Matéria">
            <a:extLst>
              <a:ext uri="{FF2B5EF4-FFF2-40B4-BE49-F238E27FC236}">
                <a16:creationId xmlns:a16="http://schemas.microsoft.com/office/drawing/2014/main" id="{77A80B28-B70E-4774-8A31-17337CDED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4" y="2637682"/>
            <a:ext cx="3571875" cy="187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asil Escola (@brasilescola) | Twitter">
            <a:extLst>
              <a:ext uri="{FF2B5EF4-FFF2-40B4-BE49-F238E27FC236}">
                <a16:creationId xmlns:a16="http://schemas.microsoft.com/office/drawing/2014/main" id="{55FE05F9-E0D2-47D8-82CC-A386828FF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91" y="2637682"/>
            <a:ext cx="2351659" cy="23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6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em Biologia">
            <a:extLst>
              <a:ext uri="{FF2B5EF4-FFF2-40B4-BE49-F238E27FC236}">
                <a16:creationId xmlns:a16="http://schemas.microsoft.com/office/drawing/2014/main" id="{F70EF8D0-79FC-4538-9476-ECF70B28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514" y="457200"/>
            <a:ext cx="548297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46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1747580-294F-4B1B-A8F0-9ADBAE12BEE2}"/>
              </a:ext>
            </a:extLst>
          </p:cNvPr>
          <p:cNvSpPr txBox="1"/>
          <p:nvPr/>
        </p:nvSpPr>
        <p:spPr>
          <a:xfrm>
            <a:off x="500062" y="4574739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Vamos aprender sobre os dois sistemas que compõem o Sistema Locomotor: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3CA894-9264-44A4-99E9-461B110BDEF0}"/>
              </a:ext>
            </a:extLst>
          </p:cNvPr>
          <p:cNvSpPr txBox="1"/>
          <p:nvPr/>
        </p:nvSpPr>
        <p:spPr>
          <a:xfrm>
            <a:off x="623888" y="528935"/>
            <a:ext cx="61055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sistema locomotor é formado pelos ossos, articulações e músculos esqueléticos e representa a </a:t>
            </a:r>
            <a:r>
              <a:rPr lang="pt-BR" sz="2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integração entre o Sistema Esquelético e o Sistema Muscular</a:t>
            </a:r>
            <a:r>
              <a:rPr lang="pt-BR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46AA2D-7551-4A6A-9B7B-480578233A61}"/>
              </a:ext>
            </a:extLst>
          </p:cNvPr>
          <p:cNvSpPr txBox="1"/>
          <p:nvPr/>
        </p:nvSpPr>
        <p:spPr>
          <a:xfrm>
            <a:off x="6348413" y="2440811"/>
            <a:ext cx="61055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sistema locomotor é responsável pela sustentação, locomoção e movimentação do corpo.</a:t>
            </a:r>
          </a:p>
        </p:txBody>
      </p:sp>
    </p:spTree>
    <p:extLst>
      <p:ext uri="{BB962C8B-B14F-4D97-AF65-F5344CB8AC3E}">
        <p14:creationId xmlns:p14="http://schemas.microsoft.com/office/powerpoint/2010/main" val="390119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921F155-4629-4EF5-8C3A-FC49191864D8}"/>
              </a:ext>
            </a:extLst>
          </p:cNvPr>
          <p:cNvSpPr/>
          <p:nvPr/>
        </p:nvSpPr>
        <p:spPr>
          <a:xfrm>
            <a:off x="4604132" y="187498"/>
            <a:ext cx="6562726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none" spc="-12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SISTEMA ESQUELÉTICO</a:t>
            </a:r>
          </a:p>
        </p:txBody>
      </p:sp>
      <p:pic>
        <p:nvPicPr>
          <p:cNvPr id="3074" name="Picture 2" descr="Sistema Esquelético - Toda Matéria">
            <a:extLst>
              <a:ext uri="{FF2B5EF4-FFF2-40B4-BE49-F238E27FC236}">
                <a16:creationId xmlns:a16="http://schemas.microsoft.com/office/drawing/2014/main" id="{4211C175-1CCA-46E9-B6D2-097E1285F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0" r="35656" b="1"/>
          <a:stretch/>
        </p:blipFill>
        <p:spPr bwMode="auto">
          <a:xfrm>
            <a:off x="0" y="5080"/>
            <a:ext cx="4077443" cy="686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56949D-8ACB-48DF-AFD9-752134ECE99A}"/>
              </a:ext>
            </a:extLst>
          </p:cNvPr>
          <p:cNvSpPr txBox="1"/>
          <p:nvPr/>
        </p:nvSpPr>
        <p:spPr>
          <a:xfrm>
            <a:off x="4604132" y="2011679"/>
            <a:ext cx="64289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A76125-650C-4757-944D-F32200DBF402}"/>
              </a:ext>
            </a:extLst>
          </p:cNvPr>
          <p:cNvSpPr txBox="1"/>
          <p:nvPr/>
        </p:nvSpPr>
        <p:spPr>
          <a:xfrm>
            <a:off x="1232453" y="1679713"/>
            <a:ext cx="10292628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3300" lvl="7" indent="-342900" algn="just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esquelético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função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sustentação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proteção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órgãos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internos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armazenamento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minerais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íons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produção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células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sanguíneas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6C6A6C7-99E9-4ECB-A838-16EEC21D6856}"/>
              </a:ext>
            </a:extLst>
          </p:cNvPr>
          <p:cNvSpPr txBox="1"/>
          <p:nvPr/>
        </p:nvSpPr>
        <p:spPr>
          <a:xfrm>
            <a:off x="4413080" y="3686312"/>
            <a:ext cx="6096000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Esqueleto</a:t>
            </a:r>
          </a:p>
          <a:p>
            <a:pPr algn="l" fontAlgn="base">
              <a:spcAft>
                <a:spcPts val="600"/>
              </a:spcAft>
            </a:pPr>
            <a:r>
              <a:rPr lang="pt-BR" sz="200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esqueleto é constituído por diversos ossos e estruturas associadas, como as cartilagens, tendões e ligamentos.</a:t>
            </a:r>
          </a:p>
          <a:p>
            <a:pPr algn="l" fontAlgn="base">
              <a:spcAft>
                <a:spcPts val="600"/>
              </a:spcAft>
            </a:pPr>
            <a:r>
              <a:rPr lang="pt-BR" sz="200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crânio é a estrutura mais complexa do esqueleto.</a:t>
            </a:r>
          </a:p>
          <a:p>
            <a:pPr algn="l" fontAlgn="base">
              <a:spcAft>
                <a:spcPts val="600"/>
              </a:spcAft>
            </a:pPr>
            <a:r>
              <a:rPr lang="pt-BR" sz="200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pt-BR" sz="200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coluna vertebral</a:t>
            </a:r>
            <a:r>
              <a:rPr lang="pt-BR" sz="200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 a sustentação ao corpo. É formada pelas vértebras, que se alternam com discos intervertebrais</a:t>
            </a:r>
            <a:r>
              <a:rPr lang="pt-BR" sz="180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71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12FB88-1562-4263-9D46-1A2BB9876D4D}"/>
              </a:ext>
            </a:extLst>
          </p:cNvPr>
          <p:cNvSpPr txBox="1"/>
          <p:nvPr/>
        </p:nvSpPr>
        <p:spPr>
          <a:xfrm>
            <a:off x="114300" y="147161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pt-BR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esqueleto é dividido em dois grandes conjuntos ósseos:</a:t>
            </a:r>
          </a:p>
          <a:p>
            <a:pPr algn="l" fontAlgn="base"/>
            <a:endParaRPr lang="pt-BR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Esqueleto Axial: </a:t>
            </a:r>
            <a:r>
              <a:rPr lang="pt-BR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constituído pelos ossos da cabeça e da coluna vertebral;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Esqueleto Apendicular</a:t>
            </a:r>
            <a:r>
              <a:rPr lang="pt-BR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constituído pelos ossos dos braços e pernas.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71DDB2-84EA-40BC-AB79-E21788155C12}"/>
              </a:ext>
            </a:extLst>
          </p:cNvPr>
          <p:cNvSpPr txBox="1"/>
          <p:nvPr/>
        </p:nvSpPr>
        <p:spPr>
          <a:xfrm>
            <a:off x="114300" y="2569130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 ossos podem se unir uns aos outros através das articulações.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 </a:t>
            </a:r>
            <a:r>
              <a:rPr lang="pt-BR" sz="2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articulações</a:t>
            </a:r>
            <a:r>
              <a:rPr lang="pt-BR" sz="2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consistem na área de contato entre dois ossos distintos, mediados por diferentes tipos de tecido conjuntivo.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83780D0-B10E-4DB7-A6A1-DD47B392ACCF}"/>
              </a:ext>
            </a:extLst>
          </p:cNvPr>
          <p:cNvSpPr txBox="1"/>
          <p:nvPr/>
        </p:nvSpPr>
        <p:spPr>
          <a:xfrm>
            <a:off x="114300" y="4600574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Podem ser do tipo: Imóveis, Semimóveis ou Móveis. Em uma articulação móvel, os ossos mantêm-se no lugar, devido aos ligamentos, cordões resistentes, constituídos por tecido conjuntivo fibroso.</a:t>
            </a:r>
          </a:p>
        </p:txBody>
      </p:sp>
      <p:pic>
        <p:nvPicPr>
          <p:cNvPr id="10" name="Picture 2" descr="Principais ossos do corpo humano">
            <a:extLst>
              <a:ext uri="{FF2B5EF4-FFF2-40B4-BE49-F238E27FC236}">
                <a16:creationId xmlns:a16="http://schemas.microsoft.com/office/drawing/2014/main" id="{7C54B055-E715-40D9-A671-3EC438F8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35" y="665073"/>
            <a:ext cx="5817465" cy="543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AF3400-EF0D-466A-9FF6-42C643D99B6B}"/>
              </a:ext>
            </a:extLst>
          </p:cNvPr>
          <p:cNvSpPr/>
          <p:nvPr/>
        </p:nvSpPr>
        <p:spPr>
          <a:xfrm>
            <a:off x="4955458" y="499533"/>
            <a:ext cx="6587613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none" spc="-12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SISTEMA MUSCULAR</a:t>
            </a:r>
          </a:p>
        </p:txBody>
      </p:sp>
      <p:pic>
        <p:nvPicPr>
          <p:cNvPr id="5122" name="Picture 2" descr="Principais músculos do corpo humano">
            <a:extLst>
              <a:ext uri="{FF2B5EF4-FFF2-40B4-BE49-F238E27FC236}">
                <a16:creationId xmlns:a16="http://schemas.microsoft.com/office/drawing/2014/main" id="{1ECBB44D-5A59-4437-AB52-3A2360F48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93"/>
          <a:stretch/>
        </p:blipFill>
        <p:spPr bwMode="auto">
          <a:xfrm>
            <a:off x="190500" y="348092"/>
            <a:ext cx="4412119" cy="616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F560CC5-57E8-4E6E-AA9E-E056F1CA86A0}"/>
              </a:ext>
            </a:extLst>
          </p:cNvPr>
          <p:cNvSpPr txBox="1"/>
          <p:nvPr/>
        </p:nvSpPr>
        <p:spPr>
          <a:xfrm>
            <a:off x="4955458" y="2011680"/>
            <a:ext cx="6587613" cy="3864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00" fontAlgn="base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muscular é </a:t>
            </a:r>
            <a:r>
              <a:rPr lang="en-US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representado</a:t>
            </a: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pelos</a:t>
            </a: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músculos</a:t>
            </a: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defTabSz="914400" fontAlgn="base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en-US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responsável</a:t>
            </a: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pela </a:t>
            </a:r>
            <a:r>
              <a:rPr lang="en-US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estabilidade</a:t>
            </a: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corporal, </a:t>
            </a:r>
            <a:r>
              <a:rPr lang="en-US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produção</a:t>
            </a: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movimentos</a:t>
            </a: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manutenção</a:t>
            </a: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corporal e </a:t>
            </a:r>
            <a:r>
              <a:rPr lang="en-US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sustentação</a:t>
            </a: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</a:t>
            </a: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774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ontração em músculos esqueléticos - Brasil Escola">
            <a:extLst>
              <a:ext uri="{FF2B5EF4-FFF2-40B4-BE49-F238E27FC236}">
                <a16:creationId xmlns:a16="http://schemas.microsoft.com/office/drawing/2014/main" id="{20B85EAA-EF11-4C5E-AA8C-739D9E227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4118" y="2011680"/>
            <a:ext cx="5181081" cy="365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B377683-FBF4-4542-92BF-EDD6CADA099E}"/>
              </a:ext>
            </a:extLst>
          </p:cNvPr>
          <p:cNvSpPr txBox="1"/>
          <p:nvPr/>
        </p:nvSpPr>
        <p:spPr>
          <a:xfrm>
            <a:off x="4702557" y="2011680"/>
            <a:ext cx="64289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863BA77-0D0E-48AE-B112-34FA3BBAC01D}"/>
              </a:ext>
            </a:extLst>
          </p:cNvPr>
          <p:cNvSpPr/>
          <p:nvPr/>
        </p:nvSpPr>
        <p:spPr>
          <a:xfrm>
            <a:off x="628985" y="618470"/>
            <a:ext cx="10743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MÚSCULOS E CONTRAÇÃO MUSCULAR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8DA82F7-5DD8-4C64-88A6-BA2ABBC99D74}"/>
              </a:ext>
            </a:extLst>
          </p:cNvPr>
          <p:cNvSpPr txBox="1"/>
          <p:nvPr/>
        </p:nvSpPr>
        <p:spPr>
          <a:xfrm>
            <a:off x="418981" y="1738791"/>
            <a:ext cx="6096000" cy="4483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914400" fontAlgn="base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músculos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constituídos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tecido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muscular,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cujas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células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possuem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capacidade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contração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</a:p>
          <a:p>
            <a:pPr algn="r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342900" indent="-342900" algn="just" defTabSz="914400" fontAlgn="base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Uma das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principais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propriedades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músculos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 a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capacidade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se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contrair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É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isso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possibilita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movimentos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defTabSz="914400" fontAlgn="base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400" fontAlgn="base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contração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muscular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pode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 do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isotônica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isométrica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isotônica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ocorre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quando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músculo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encurta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contração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Se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ocorrer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encurtamento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contração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en-US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isométrica</a:t>
            </a:r>
            <a:r>
              <a:rPr 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63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9386BB3-376C-4D47-A5EB-48C9211B0A95}"/>
              </a:ext>
            </a:extLst>
          </p:cNvPr>
          <p:cNvSpPr/>
          <p:nvPr/>
        </p:nvSpPr>
        <p:spPr>
          <a:xfrm>
            <a:off x="2814637" y="-70380"/>
            <a:ext cx="6562726" cy="146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none" spc="-12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C515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TIPOS DE MÚSCULOS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1323F77-1906-41D9-996C-633DD565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79" y="1791641"/>
            <a:ext cx="5094916" cy="304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8CA18A9-9473-4309-A36B-CED882092EAD}"/>
              </a:ext>
            </a:extLst>
          </p:cNvPr>
          <p:cNvSpPr txBox="1"/>
          <p:nvPr/>
        </p:nvSpPr>
        <p:spPr>
          <a:xfrm>
            <a:off x="5562646" y="1397318"/>
            <a:ext cx="6428994" cy="4063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músculos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podem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 de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tipos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estriado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esquelético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estriado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cardíaco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 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0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músculo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estriado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esquelético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constitui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muscular do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0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extremidades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costumam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afiadas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terminam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cordões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fibrosos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tecido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conjuntivo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denso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modelado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tendões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0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músculo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possui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contração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voluntária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vigorosa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músculo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estriado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cardíaco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é o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músculo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coração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Possui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contração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involuntária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rítmica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músculo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encontra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-se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órgãos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viscerais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estômago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intestino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bexiga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útero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entre outros.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Possui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contração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involuntária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lenta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152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istema Nervoso">
            <a:extLst>
              <a:ext uri="{FF2B5EF4-FFF2-40B4-BE49-F238E27FC236}">
                <a16:creationId xmlns:a16="http://schemas.microsoft.com/office/drawing/2014/main" id="{F1AA496C-8BA5-4AFE-B154-01F47665C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6" b="112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6703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160</TotalTime>
  <Words>1516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 Light</vt:lpstr>
      <vt:lpstr>Raleway</vt:lpstr>
      <vt:lpstr>Times New Roman</vt:lpstr>
      <vt:lpstr>Wingdings</vt:lpstr>
      <vt:lpstr>Metropolitano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Gabriella Batista</dc:creator>
  <cp:lastModifiedBy>Gabriella Batista</cp:lastModifiedBy>
  <cp:revision>6</cp:revision>
  <dcterms:created xsi:type="dcterms:W3CDTF">2021-03-19T16:02:54Z</dcterms:created>
  <dcterms:modified xsi:type="dcterms:W3CDTF">2021-03-24T01:26:28Z</dcterms:modified>
</cp:coreProperties>
</file>